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sign&#10;&#10;AI-generated content may be incorrect.">
            <a:extLst>
              <a:ext uri="{FF2B5EF4-FFF2-40B4-BE49-F238E27FC236}">
                <a16:creationId xmlns:a16="http://schemas.microsoft.com/office/drawing/2014/main" id="{AA71FEB3-1D35-9D9D-6DDF-DC9963A1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sign&#10;&#10;AI-generated content may be incorrect.">
            <a:extLst>
              <a:ext uri="{FF2B5EF4-FFF2-40B4-BE49-F238E27FC236}">
                <a16:creationId xmlns:a16="http://schemas.microsoft.com/office/drawing/2014/main" id="{E531755B-F1E4-F151-4FEB-3E982165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sign&#10;&#10;AI-generated content may be incorrect.">
            <a:extLst>
              <a:ext uri="{FF2B5EF4-FFF2-40B4-BE49-F238E27FC236}">
                <a16:creationId xmlns:a16="http://schemas.microsoft.com/office/drawing/2014/main" id="{8EDE005F-D081-D219-1860-64C4FEFE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sign&#10;&#10;AI-generated content may be incorrect.">
            <a:extLst>
              <a:ext uri="{FF2B5EF4-FFF2-40B4-BE49-F238E27FC236}">
                <a16:creationId xmlns:a16="http://schemas.microsoft.com/office/drawing/2014/main" id="{1BC6AD3D-83C9-D0BB-241D-F989747EE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77</cp:revision>
  <dcterms:created xsi:type="dcterms:W3CDTF">2017-10-04T18:30:35Z</dcterms:created>
  <dcterms:modified xsi:type="dcterms:W3CDTF">2025-10-16T18:34:52Z</dcterms:modified>
</cp:coreProperties>
</file>